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2" r:id="rId4"/>
    <p:sldId id="259" r:id="rId5"/>
    <p:sldId id="269" r:id="rId6"/>
    <p:sldId id="273" r:id="rId7"/>
    <p:sldId id="274" r:id="rId8"/>
    <p:sldId id="275" r:id="rId9"/>
    <p:sldId id="260" r:id="rId10"/>
    <p:sldId id="268" r:id="rId11"/>
    <p:sldId id="27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CF86FD-687E-4150-8967-923A2037A471}" type="datetimeFigureOut">
              <a:rPr lang="nl-NL" smtClean="0"/>
              <a:t>6-2-2012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8DBDCE-19E7-4846-8AE1-2A76DCF390F7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043" y="836712"/>
            <a:ext cx="7851648" cy="1828800"/>
          </a:xfrm>
        </p:spPr>
        <p:txBody>
          <a:bodyPr/>
          <a:lstStyle/>
          <a:p>
            <a:r>
              <a:rPr lang="nl-NL" dirty="0" smtClean="0"/>
              <a:t>De spuitboom</a:t>
            </a:r>
            <a:endParaRPr lang="nl-NL" dirty="0"/>
          </a:p>
        </p:txBody>
      </p:sp>
      <p:pic>
        <p:nvPicPr>
          <p:cNvPr id="4" name="Picture 8" descr="sp0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8448" r="10063" b="41299"/>
          <a:stretch>
            <a:fillRect/>
          </a:stretch>
        </p:blipFill>
        <p:spPr bwMode="auto">
          <a:xfrm>
            <a:off x="323528" y="2996952"/>
            <a:ext cx="8610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2400" cy="1362456"/>
          </a:xfrm>
        </p:spPr>
        <p:txBody>
          <a:bodyPr/>
          <a:lstStyle/>
          <a:p>
            <a:r>
              <a:rPr lang="nl-NL" dirty="0" smtClean="0"/>
              <a:t>Hoogteverstelling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8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Hoogte hangt af van: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nl-NL" dirty="0" smtClean="0"/>
              <a:t>- Type </a:t>
            </a:r>
            <a:r>
              <a:rPr lang="nl-NL" dirty="0" err="1" smtClean="0"/>
              <a:t>spuitdop</a:t>
            </a:r>
            <a:endParaRPr lang="nl-NL" dirty="0" smtClean="0"/>
          </a:p>
          <a:p>
            <a:pPr marL="982980" lvl="1" indent="-342900">
              <a:buFont typeface="Arial" pitchFamily="34" charset="0"/>
              <a:buChar char="•"/>
            </a:pPr>
            <a:r>
              <a:rPr lang="nl-NL" dirty="0" smtClean="0"/>
              <a:t>- Tophoek van de </a:t>
            </a:r>
            <a:r>
              <a:rPr lang="nl-NL" dirty="0" err="1" smtClean="0"/>
              <a:t>spuitdop</a:t>
            </a:r>
            <a:endParaRPr lang="nl-NL" dirty="0" smtClean="0"/>
          </a:p>
          <a:p>
            <a:pPr marL="982980" lvl="1" indent="-342900">
              <a:buFont typeface="Arial" pitchFamily="34" charset="0"/>
              <a:buChar char="•"/>
            </a:pPr>
            <a:r>
              <a:rPr lang="nl-NL" dirty="0" smtClean="0"/>
              <a:t>- Onderling afstand van de spuitdoppen</a:t>
            </a: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25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772400" cy="1362456"/>
          </a:xfrm>
        </p:spPr>
        <p:txBody>
          <a:bodyPr/>
          <a:lstStyle/>
          <a:p>
            <a:r>
              <a:rPr lang="nl-NL" dirty="0" smtClean="0"/>
              <a:t>Slinger en zwiepbewegingen verminderen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3284984"/>
            <a:ext cx="7772400" cy="28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dirty="0" err="1" smtClean="0"/>
              <a:t>Pendelarmsysteem</a:t>
            </a:r>
            <a:endParaRPr lang="nl-NL" dirty="0" smtClean="0"/>
          </a:p>
          <a:p>
            <a:endParaRPr lang="nl-NL" dirty="0" smtClean="0"/>
          </a:p>
        </p:txBody>
      </p:sp>
      <p:pic>
        <p:nvPicPr>
          <p:cNvPr id="2050" name="Picture 2" descr="Centraal pendelsyst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ercontrole verin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3312368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1828800"/>
          </a:xfrm>
        </p:spPr>
        <p:txBody>
          <a:bodyPr/>
          <a:lstStyle/>
          <a:p>
            <a:r>
              <a:rPr lang="nl-NL" dirty="0" smtClean="0"/>
              <a:t>Functie en eisen aan de spuitboom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7854696" cy="3629464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nl-NL" dirty="0" smtClean="0"/>
              <a:t>Gelijkmatige verdeling spuitvloeistof</a:t>
            </a:r>
          </a:p>
          <a:p>
            <a:pPr algn="l"/>
            <a:r>
              <a:rPr lang="nl-NL" dirty="0"/>
              <a:t>	</a:t>
            </a:r>
            <a:r>
              <a:rPr lang="nl-NL" dirty="0" smtClean="0"/>
              <a:t>	-&gt; Constante voorwaartse snelheid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nl-NL" dirty="0" smtClean="0"/>
              <a:t>Ongewenste beweging is ongewenst:</a:t>
            </a:r>
          </a:p>
          <a:p>
            <a:pPr algn="l"/>
            <a:r>
              <a:rPr lang="nl-NL" dirty="0"/>
              <a:t>	</a:t>
            </a:r>
            <a:r>
              <a:rPr lang="nl-NL" dirty="0" smtClean="0"/>
              <a:t>	-&gt; Slingeren in verticale vlak</a:t>
            </a:r>
          </a:p>
          <a:p>
            <a:pPr algn="l"/>
            <a:r>
              <a:rPr lang="nl-NL" dirty="0"/>
              <a:t>	</a:t>
            </a:r>
            <a:r>
              <a:rPr lang="nl-NL" dirty="0" smtClean="0"/>
              <a:t>	-&gt; Zwiepen in horizontale vlak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671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0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25233" r="11215" b="37383"/>
          <a:stretch>
            <a:fillRect/>
          </a:stretch>
        </p:blipFill>
        <p:spPr bwMode="auto">
          <a:xfrm>
            <a:off x="971550" y="908050"/>
            <a:ext cx="75755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83046"/>
              </p:ext>
            </p:extLst>
          </p:nvPr>
        </p:nvGraphicFramePr>
        <p:xfrm>
          <a:off x="1752600" y="4267200"/>
          <a:ext cx="5638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ia" r:id="rId4" imgW="4538630" imgH="3404581" progId="PowerPoint.Slide.8">
                  <p:embed/>
                </p:oleObj>
              </mc:Choice>
              <mc:Fallback>
                <p:oleObj name="Dia" r:id="rId4" imgW="4538630" imgH="3404581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028" t="26154" r="19727" b="6714"/>
                      <a:stretch>
                        <a:fillRect/>
                      </a:stretch>
                    </p:blipFill>
                    <p:spPr bwMode="auto">
                      <a:xfrm>
                        <a:off x="1752600" y="4267200"/>
                        <a:ext cx="56388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3519" y="4899025"/>
            <a:ext cx="1516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1600" b="1"/>
              <a:t>Hoogte 50 cm</a:t>
            </a:r>
            <a:endParaRPr lang="nl-NL" sz="1400" b="1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3519" y="5943600"/>
            <a:ext cx="1516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1600" b="1" dirty="0"/>
              <a:t>Hoogte 50 cm</a:t>
            </a:r>
            <a:endParaRPr lang="nl-NL" sz="1400" b="1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493000" y="5084763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1600" b="1"/>
              <a:t>Dubbel overlap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565827" y="5974493"/>
            <a:ext cx="15053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1600" b="1" dirty="0" smtClean="0"/>
              <a:t>Enkel </a:t>
            </a:r>
            <a:r>
              <a:rPr lang="nl-NL" sz="1600" b="1" dirty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65726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Eisen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2996952"/>
            <a:ext cx="7772400" cy="386104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Niet teveel invloed ondervinden van schommelingen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Bij obstakels kunnen uitwijken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Hoogte van de boom moet instelbaar zijn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Op hellend  terrein scheef worden gesteld</a:t>
            </a:r>
          </a:p>
          <a:p>
            <a:r>
              <a:rPr lang="nl-NL" dirty="0"/>
              <a:t>	</a:t>
            </a: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646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51648" cy="1828800"/>
          </a:xfrm>
        </p:spPr>
        <p:txBody>
          <a:bodyPr/>
          <a:lstStyle/>
          <a:p>
            <a:r>
              <a:rPr lang="nl-NL" dirty="0" smtClean="0"/>
              <a:t>Constructie en obstakelbeveiliging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7854696" cy="3629464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nl-NL" dirty="0" smtClean="0"/>
              <a:t>Koker- en profielbalk</a:t>
            </a:r>
          </a:p>
          <a:p>
            <a:pPr algn="l"/>
            <a:r>
              <a:rPr lang="nl-NL" dirty="0"/>
              <a:t>	</a:t>
            </a:r>
            <a:r>
              <a:rPr lang="nl-NL" dirty="0" smtClean="0"/>
              <a:t>- Nadeel is bij grotere breedte is stijfheid te </a:t>
            </a:r>
          </a:p>
          <a:p>
            <a:pPr algn="l"/>
            <a:r>
              <a:rPr lang="nl-NL" dirty="0"/>
              <a:t>	</a:t>
            </a:r>
            <a:r>
              <a:rPr lang="nl-NL" dirty="0" smtClean="0"/>
              <a:t>klein en kans op zwiepen neemt toe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nl-NL" dirty="0" smtClean="0"/>
              <a:t>Vakwerkconstructie</a:t>
            </a:r>
          </a:p>
          <a:p>
            <a:pPr algn="l"/>
            <a:r>
              <a:rPr lang="nl-NL" dirty="0"/>
              <a:t>	</a:t>
            </a:r>
            <a:r>
              <a:rPr lang="nl-NL" dirty="0" smtClean="0"/>
              <a:t>- Grotere stijfheid -&gt; minder zwiepen</a:t>
            </a:r>
          </a:p>
          <a:p>
            <a:pPr algn="l"/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dirty="0" err="1" smtClean="0"/>
              <a:t>Schoorstangen</a:t>
            </a:r>
            <a:r>
              <a:rPr lang="nl-NL" dirty="0" smtClean="0"/>
              <a:t> verminderen zwiepen</a:t>
            </a:r>
            <a:r>
              <a:rPr lang="nl-NL" dirty="0"/>
              <a:t>	</a:t>
            </a:r>
            <a:endParaRPr lang="nl-NL" dirty="0" smtClean="0"/>
          </a:p>
          <a:p>
            <a:pPr algn="l"/>
            <a:r>
              <a:rPr lang="nl-NL" dirty="0"/>
              <a:t>	</a:t>
            </a:r>
            <a:r>
              <a:rPr lang="nl-NL" dirty="0" smtClean="0"/>
              <a:t>zie afbeelding 7.2 in boek</a:t>
            </a:r>
          </a:p>
        </p:txBody>
      </p:sp>
    </p:spTree>
    <p:extLst>
      <p:ext uri="{BB962C8B-B14F-4D97-AF65-F5344CB8AC3E}">
        <p14:creationId xmlns:p14="http://schemas.microsoft.com/office/powerpoint/2010/main" val="11408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oerderij.nl/upload/8401365_661_1302018732634-MECH_kverneland_Icarus_roe191079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587692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71600" y="5770130"/>
            <a:ext cx="2213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/>
              <a:t>Kokerbalk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3134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ardi-holland.nl/userfiles/images/producten/twinlucht/zelfrijdend/stalen_spuitb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070181" cy="30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63363" y="4869160"/>
            <a:ext cx="5004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/>
              <a:t>Vakwerkconstructie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71719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2.gstatic.com/images?q=tbn:ANd9GcTGPQ5_WwGhtX0yMnfq8tSeffsp38CHo4v6lBPg893U9xnrRdy4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95901"/>
            <a:ext cx="3312368" cy="3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l.johndeeredistributor.be/var/plain_site/storage/images/media/product-images-teamsite-common-folder/media/images/product/equipment/sprayers/r962i_sprayer/features/spraying2_264_178_jpg/25711-1-eng-GB/spraying2_264_178_jpg_container_image_accord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7670"/>
            <a:ext cx="3744416" cy="25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2400" cy="1362456"/>
          </a:xfrm>
        </p:spPr>
        <p:txBody>
          <a:bodyPr/>
          <a:lstStyle/>
          <a:p>
            <a:pPr algn="r"/>
            <a:r>
              <a:rPr lang="nl-NL" dirty="0" smtClean="0"/>
              <a:t>Ophanging van spuitbomen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218112" cy="367666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Hoogteverstelling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Beperken van slinger- en zwiepbewegingen</a:t>
            </a:r>
            <a:r>
              <a:rPr lang="nl-NL" dirty="0"/>
              <a:t>	</a:t>
            </a:r>
            <a:r>
              <a:rPr lang="nl-NL" dirty="0" smtClean="0"/>
              <a:t>	</a:t>
            </a:r>
          </a:p>
          <a:p>
            <a:r>
              <a:rPr lang="nl-NL" dirty="0"/>
              <a:t>	</a:t>
            </a:r>
            <a:r>
              <a:rPr lang="nl-NL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41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87</Words>
  <Application>Microsoft Office PowerPoint</Application>
  <PresentationFormat>Diavoorstelling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Stroom</vt:lpstr>
      <vt:lpstr>Dia</vt:lpstr>
      <vt:lpstr>De spuitboom</vt:lpstr>
      <vt:lpstr>Functie en eisen aan de spuitboom</vt:lpstr>
      <vt:lpstr>PowerPoint-presentatie</vt:lpstr>
      <vt:lpstr>Eisen</vt:lpstr>
      <vt:lpstr>Constructie en obstakelbeveiliging</vt:lpstr>
      <vt:lpstr>PowerPoint-presentatie</vt:lpstr>
      <vt:lpstr>PowerPoint-presentatie</vt:lpstr>
      <vt:lpstr>PowerPoint-presentatie</vt:lpstr>
      <vt:lpstr>Ophanging van spuitbomen</vt:lpstr>
      <vt:lpstr>Hoogteverstelling</vt:lpstr>
      <vt:lpstr>Slinger en zwiepbewegingen verminderen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veldspuit</dc:title>
  <dc:creator>Wilfred Wiggers</dc:creator>
  <cp:lastModifiedBy>Wilfred Wiggers</cp:lastModifiedBy>
  <cp:revision>19</cp:revision>
  <dcterms:created xsi:type="dcterms:W3CDTF">2012-01-16T20:46:35Z</dcterms:created>
  <dcterms:modified xsi:type="dcterms:W3CDTF">2012-02-06T13:40:50Z</dcterms:modified>
</cp:coreProperties>
</file>